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8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1769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237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62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96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128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062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743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9387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943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034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923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ADE13-09C5-4E73-8760-B0CA80F0188A}" type="datetimeFigureOut">
              <a:rPr lang="en-AU" smtClean="0"/>
              <a:t>15/06/2013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F014F-97AD-471D-9F51-731B2DF6B2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038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959" y="1080012"/>
            <a:ext cx="469204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9216"/>
            <a:ext cx="4358336" cy="577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029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</cp:revision>
  <cp:lastPrinted>2013-06-15T04:44:18Z</cp:lastPrinted>
  <dcterms:created xsi:type="dcterms:W3CDTF">2013-06-15T04:42:18Z</dcterms:created>
  <dcterms:modified xsi:type="dcterms:W3CDTF">2013-06-15T10:36:09Z</dcterms:modified>
</cp:coreProperties>
</file>